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6C1ADF-387E-422C-9108-95B08E96A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512" y="1504950"/>
            <a:ext cx="6276975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129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37</cp:revision>
  <dcterms:created xsi:type="dcterms:W3CDTF">2020-04-17T09:27:58Z</dcterms:created>
  <dcterms:modified xsi:type="dcterms:W3CDTF">2020-05-23T05:46:56Z</dcterms:modified>
</cp:coreProperties>
</file>